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Lst>
  <p:sldSz cx="16651288" cy="9363075"/>
  <p:notesSz cx="6858000" cy="9144000"/>
  <p:defaultTextStyle>
    <a:defPPr>
      <a:defRPr lang="en-US"/>
    </a:defPPr>
    <a:lvl1pPr marL="0" algn="l" defTabSz="1486449" rtl="0" eaLnBrk="1" latinLnBrk="0" hangingPunct="1">
      <a:defRPr sz="2900" kern="1200">
        <a:solidFill>
          <a:schemeClr val="tx1"/>
        </a:solidFill>
        <a:latin typeface="+mn-lt"/>
        <a:ea typeface="+mn-ea"/>
        <a:cs typeface="+mn-cs"/>
      </a:defRPr>
    </a:lvl1pPr>
    <a:lvl2pPr marL="743224" algn="l" defTabSz="1486449" rtl="0" eaLnBrk="1" latinLnBrk="0" hangingPunct="1">
      <a:defRPr sz="2900" kern="1200">
        <a:solidFill>
          <a:schemeClr val="tx1"/>
        </a:solidFill>
        <a:latin typeface="+mn-lt"/>
        <a:ea typeface="+mn-ea"/>
        <a:cs typeface="+mn-cs"/>
      </a:defRPr>
    </a:lvl2pPr>
    <a:lvl3pPr marL="1486449" algn="l" defTabSz="1486449" rtl="0" eaLnBrk="1" latinLnBrk="0" hangingPunct="1">
      <a:defRPr sz="2900" kern="1200">
        <a:solidFill>
          <a:schemeClr val="tx1"/>
        </a:solidFill>
        <a:latin typeface="+mn-lt"/>
        <a:ea typeface="+mn-ea"/>
        <a:cs typeface="+mn-cs"/>
      </a:defRPr>
    </a:lvl3pPr>
    <a:lvl4pPr marL="2229673" algn="l" defTabSz="1486449" rtl="0" eaLnBrk="1" latinLnBrk="0" hangingPunct="1">
      <a:defRPr sz="2900" kern="1200">
        <a:solidFill>
          <a:schemeClr val="tx1"/>
        </a:solidFill>
        <a:latin typeface="+mn-lt"/>
        <a:ea typeface="+mn-ea"/>
        <a:cs typeface="+mn-cs"/>
      </a:defRPr>
    </a:lvl4pPr>
    <a:lvl5pPr marL="2972897" algn="l" defTabSz="1486449" rtl="0" eaLnBrk="1" latinLnBrk="0" hangingPunct="1">
      <a:defRPr sz="2900" kern="1200">
        <a:solidFill>
          <a:schemeClr val="tx1"/>
        </a:solidFill>
        <a:latin typeface="+mn-lt"/>
        <a:ea typeface="+mn-ea"/>
        <a:cs typeface="+mn-cs"/>
      </a:defRPr>
    </a:lvl5pPr>
    <a:lvl6pPr marL="3716122" algn="l" defTabSz="1486449" rtl="0" eaLnBrk="1" latinLnBrk="0" hangingPunct="1">
      <a:defRPr sz="2900" kern="1200">
        <a:solidFill>
          <a:schemeClr val="tx1"/>
        </a:solidFill>
        <a:latin typeface="+mn-lt"/>
        <a:ea typeface="+mn-ea"/>
        <a:cs typeface="+mn-cs"/>
      </a:defRPr>
    </a:lvl6pPr>
    <a:lvl7pPr marL="4459346" algn="l" defTabSz="1486449" rtl="0" eaLnBrk="1" latinLnBrk="0" hangingPunct="1">
      <a:defRPr sz="2900" kern="1200">
        <a:solidFill>
          <a:schemeClr val="tx1"/>
        </a:solidFill>
        <a:latin typeface="+mn-lt"/>
        <a:ea typeface="+mn-ea"/>
        <a:cs typeface="+mn-cs"/>
      </a:defRPr>
    </a:lvl7pPr>
    <a:lvl8pPr marL="5202570" algn="l" defTabSz="1486449" rtl="0" eaLnBrk="1" latinLnBrk="0" hangingPunct="1">
      <a:defRPr sz="2900" kern="1200">
        <a:solidFill>
          <a:schemeClr val="tx1"/>
        </a:solidFill>
        <a:latin typeface="+mn-lt"/>
        <a:ea typeface="+mn-ea"/>
        <a:cs typeface="+mn-cs"/>
      </a:defRPr>
    </a:lvl8pPr>
    <a:lvl9pPr marL="5945795" algn="l" defTabSz="1486449" rtl="0" eaLnBrk="1" latinLnBrk="0" hangingPunct="1">
      <a:defRPr sz="2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9">
          <p15:clr>
            <a:srgbClr val="A4A3A4"/>
          </p15:clr>
        </p15:guide>
        <p15:guide id="2" pos="52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0" d="100"/>
          <a:sy n="50" d="100"/>
        </p:scale>
        <p:origin x="774" y="48"/>
      </p:cViewPr>
      <p:guideLst>
        <p:guide orient="horz" pos="2949"/>
        <p:guide pos="524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48847" y="2908623"/>
            <a:ext cx="14153595" cy="2006992"/>
          </a:xfrm>
        </p:spPr>
        <p:txBody>
          <a:bodyPr/>
          <a:lstStyle/>
          <a:p>
            <a:r>
              <a:rPr lang="en-US"/>
              <a:t>Click to edit Master title style</a:t>
            </a:r>
          </a:p>
        </p:txBody>
      </p:sp>
      <p:sp>
        <p:nvSpPr>
          <p:cNvPr id="3" name="Subtitle 2"/>
          <p:cNvSpPr>
            <a:spLocks noGrp="1"/>
          </p:cNvSpPr>
          <p:nvPr>
            <p:ph type="subTitle" idx="1"/>
          </p:nvPr>
        </p:nvSpPr>
        <p:spPr>
          <a:xfrm>
            <a:off x="2497693" y="5305742"/>
            <a:ext cx="11655902" cy="2392786"/>
          </a:xfrm>
        </p:spPr>
        <p:txBody>
          <a:bodyPr/>
          <a:lstStyle>
            <a:lvl1pPr marL="0" indent="0" algn="ctr">
              <a:buNone/>
              <a:defRPr>
                <a:solidFill>
                  <a:schemeClr val="tx1">
                    <a:tint val="75000"/>
                  </a:schemeClr>
                </a:solidFill>
              </a:defRPr>
            </a:lvl1pPr>
            <a:lvl2pPr marL="743224" indent="0" algn="ctr">
              <a:buNone/>
              <a:defRPr>
                <a:solidFill>
                  <a:schemeClr val="tx1">
                    <a:tint val="75000"/>
                  </a:schemeClr>
                </a:solidFill>
              </a:defRPr>
            </a:lvl2pPr>
            <a:lvl3pPr marL="1486449" indent="0" algn="ctr">
              <a:buNone/>
              <a:defRPr>
                <a:solidFill>
                  <a:schemeClr val="tx1">
                    <a:tint val="75000"/>
                  </a:schemeClr>
                </a:solidFill>
              </a:defRPr>
            </a:lvl3pPr>
            <a:lvl4pPr marL="2229673" indent="0" algn="ctr">
              <a:buNone/>
              <a:defRPr>
                <a:solidFill>
                  <a:schemeClr val="tx1">
                    <a:tint val="75000"/>
                  </a:schemeClr>
                </a:solidFill>
              </a:defRPr>
            </a:lvl4pPr>
            <a:lvl5pPr marL="2972897" indent="0" algn="ctr">
              <a:buNone/>
              <a:defRPr>
                <a:solidFill>
                  <a:schemeClr val="tx1">
                    <a:tint val="75000"/>
                  </a:schemeClr>
                </a:solidFill>
              </a:defRPr>
            </a:lvl5pPr>
            <a:lvl6pPr marL="3716122" indent="0" algn="ctr">
              <a:buNone/>
              <a:defRPr>
                <a:solidFill>
                  <a:schemeClr val="tx1">
                    <a:tint val="75000"/>
                  </a:schemeClr>
                </a:solidFill>
              </a:defRPr>
            </a:lvl6pPr>
            <a:lvl7pPr marL="4459346" indent="0" algn="ctr">
              <a:buNone/>
              <a:defRPr>
                <a:solidFill>
                  <a:schemeClr val="tx1">
                    <a:tint val="75000"/>
                  </a:schemeClr>
                </a:solidFill>
              </a:defRPr>
            </a:lvl7pPr>
            <a:lvl8pPr marL="5202570" indent="0" algn="ctr">
              <a:buNone/>
              <a:defRPr>
                <a:solidFill>
                  <a:schemeClr val="tx1">
                    <a:tint val="75000"/>
                  </a:schemeClr>
                </a:solidFill>
              </a:defRPr>
            </a:lvl8pPr>
            <a:lvl9pPr marL="59457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2E9A897-44EF-4FEC-BE28-BFF3F6EA48C5}"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E9A897-44EF-4FEC-BE28-BFF3F6EA48C5}"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84904" y="511501"/>
            <a:ext cx="6822403" cy="109084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14805" y="511501"/>
            <a:ext cx="20192578" cy="109084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E9A897-44EF-4FEC-BE28-BFF3F6EA48C5}"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E9A897-44EF-4FEC-BE28-BFF3F6EA48C5}"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5337" y="6016643"/>
            <a:ext cx="14153595" cy="1859611"/>
          </a:xfrm>
        </p:spPr>
        <p:txBody>
          <a:bodyPr anchor="t"/>
          <a:lstStyle>
            <a:lvl1pPr algn="l">
              <a:defRPr sz="6500" b="1" cap="all"/>
            </a:lvl1pPr>
          </a:lstStyle>
          <a:p>
            <a:r>
              <a:rPr lang="en-US"/>
              <a:t>Click to edit Master title style</a:t>
            </a:r>
          </a:p>
        </p:txBody>
      </p:sp>
      <p:sp>
        <p:nvSpPr>
          <p:cNvPr id="3" name="Text Placeholder 2"/>
          <p:cNvSpPr>
            <a:spLocks noGrp="1"/>
          </p:cNvSpPr>
          <p:nvPr>
            <p:ph type="body" idx="1"/>
          </p:nvPr>
        </p:nvSpPr>
        <p:spPr>
          <a:xfrm>
            <a:off x="1315337" y="3968471"/>
            <a:ext cx="14153595" cy="2048172"/>
          </a:xfrm>
        </p:spPr>
        <p:txBody>
          <a:bodyPr anchor="b"/>
          <a:lstStyle>
            <a:lvl1pPr marL="0" indent="0">
              <a:buNone/>
              <a:defRPr sz="3300">
                <a:solidFill>
                  <a:schemeClr val="tx1">
                    <a:tint val="75000"/>
                  </a:schemeClr>
                </a:solidFill>
              </a:defRPr>
            </a:lvl1pPr>
            <a:lvl2pPr marL="743224" indent="0">
              <a:buNone/>
              <a:defRPr sz="2900">
                <a:solidFill>
                  <a:schemeClr val="tx1">
                    <a:tint val="75000"/>
                  </a:schemeClr>
                </a:solidFill>
              </a:defRPr>
            </a:lvl2pPr>
            <a:lvl3pPr marL="1486449" indent="0">
              <a:buNone/>
              <a:defRPr sz="2600">
                <a:solidFill>
                  <a:schemeClr val="tx1">
                    <a:tint val="75000"/>
                  </a:schemeClr>
                </a:solidFill>
              </a:defRPr>
            </a:lvl3pPr>
            <a:lvl4pPr marL="2229673" indent="0">
              <a:buNone/>
              <a:defRPr sz="2300">
                <a:solidFill>
                  <a:schemeClr val="tx1">
                    <a:tint val="75000"/>
                  </a:schemeClr>
                </a:solidFill>
              </a:defRPr>
            </a:lvl4pPr>
            <a:lvl5pPr marL="2972897" indent="0">
              <a:buNone/>
              <a:defRPr sz="2300">
                <a:solidFill>
                  <a:schemeClr val="tx1">
                    <a:tint val="75000"/>
                  </a:schemeClr>
                </a:solidFill>
              </a:defRPr>
            </a:lvl5pPr>
            <a:lvl6pPr marL="3716122" indent="0">
              <a:buNone/>
              <a:defRPr sz="2300">
                <a:solidFill>
                  <a:schemeClr val="tx1">
                    <a:tint val="75000"/>
                  </a:schemeClr>
                </a:solidFill>
              </a:defRPr>
            </a:lvl6pPr>
            <a:lvl7pPr marL="4459346" indent="0">
              <a:buNone/>
              <a:defRPr sz="2300">
                <a:solidFill>
                  <a:schemeClr val="tx1">
                    <a:tint val="75000"/>
                  </a:schemeClr>
                </a:solidFill>
              </a:defRPr>
            </a:lvl7pPr>
            <a:lvl8pPr marL="5202570" indent="0">
              <a:buNone/>
              <a:defRPr sz="2300">
                <a:solidFill>
                  <a:schemeClr val="tx1">
                    <a:tint val="75000"/>
                  </a:schemeClr>
                </a:solidFill>
              </a:defRPr>
            </a:lvl8pPr>
            <a:lvl9pPr marL="5945795" indent="0">
              <a:buNone/>
              <a:defRPr sz="2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9A897-44EF-4FEC-BE28-BFF3F6EA48C5}"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14805" y="2982313"/>
            <a:ext cx="13506045" cy="8437605"/>
          </a:xfrm>
        </p:spPr>
        <p:txBody>
          <a:bodyPr/>
          <a:lstStyle>
            <a:lvl1pPr>
              <a:defRPr sz="4600"/>
            </a:lvl1pPr>
            <a:lvl2pPr>
              <a:defRPr sz="39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298371" y="2982313"/>
            <a:ext cx="13508936" cy="8437605"/>
          </a:xfrm>
        </p:spPr>
        <p:txBody>
          <a:bodyPr/>
          <a:lstStyle>
            <a:lvl1pPr>
              <a:defRPr sz="4600"/>
            </a:lvl1pPr>
            <a:lvl2pPr>
              <a:defRPr sz="39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E9A897-44EF-4FEC-BE28-BFF3F6EA48C5}"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2565" y="374957"/>
            <a:ext cx="14986159" cy="1560513"/>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32564" y="2095856"/>
            <a:ext cx="7357211" cy="873453"/>
          </a:xfrm>
        </p:spPr>
        <p:txBody>
          <a:bodyPr anchor="b"/>
          <a:lstStyle>
            <a:lvl1pPr marL="0" indent="0">
              <a:buNone/>
              <a:defRPr sz="3900" b="1"/>
            </a:lvl1pPr>
            <a:lvl2pPr marL="743224" indent="0">
              <a:buNone/>
              <a:defRPr sz="3300" b="1"/>
            </a:lvl2pPr>
            <a:lvl3pPr marL="1486449" indent="0">
              <a:buNone/>
              <a:defRPr sz="2900" b="1"/>
            </a:lvl3pPr>
            <a:lvl4pPr marL="2229673" indent="0">
              <a:buNone/>
              <a:defRPr sz="2600" b="1"/>
            </a:lvl4pPr>
            <a:lvl5pPr marL="2972897" indent="0">
              <a:buNone/>
              <a:defRPr sz="2600" b="1"/>
            </a:lvl5pPr>
            <a:lvl6pPr marL="3716122" indent="0">
              <a:buNone/>
              <a:defRPr sz="2600" b="1"/>
            </a:lvl6pPr>
            <a:lvl7pPr marL="4459346" indent="0">
              <a:buNone/>
              <a:defRPr sz="2600" b="1"/>
            </a:lvl7pPr>
            <a:lvl8pPr marL="5202570" indent="0">
              <a:buNone/>
              <a:defRPr sz="2600" b="1"/>
            </a:lvl8pPr>
            <a:lvl9pPr marL="5945795" indent="0">
              <a:buNone/>
              <a:defRPr sz="2600" b="1"/>
            </a:lvl9pPr>
          </a:lstStyle>
          <a:p>
            <a:pPr lvl="0"/>
            <a:r>
              <a:rPr lang="en-US"/>
              <a:t>Click to edit Master text styles</a:t>
            </a:r>
          </a:p>
        </p:txBody>
      </p:sp>
      <p:sp>
        <p:nvSpPr>
          <p:cNvPr id="4" name="Content Placeholder 3"/>
          <p:cNvSpPr>
            <a:spLocks noGrp="1"/>
          </p:cNvSpPr>
          <p:nvPr>
            <p:ph sz="half" idx="2"/>
          </p:nvPr>
        </p:nvSpPr>
        <p:spPr>
          <a:xfrm>
            <a:off x="832564" y="2969308"/>
            <a:ext cx="7357211" cy="5394606"/>
          </a:xfrm>
        </p:spPr>
        <p:txBody>
          <a:bodyPr/>
          <a:lstStyle>
            <a:lvl1pPr>
              <a:defRPr sz="3900"/>
            </a:lvl1pPr>
            <a:lvl2pPr>
              <a:defRPr sz="33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458624" y="2095856"/>
            <a:ext cx="7360101" cy="873453"/>
          </a:xfrm>
        </p:spPr>
        <p:txBody>
          <a:bodyPr anchor="b"/>
          <a:lstStyle>
            <a:lvl1pPr marL="0" indent="0">
              <a:buNone/>
              <a:defRPr sz="3900" b="1"/>
            </a:lvl1pPr>
            <a:lvl2pPr marL="743224" indent="0">
              <a:buNone/>
              <a:defRPr sz="3300" b="1"/>
            </a:lvl2pPr>
            <a:lvl3pPr marL="1486449" indent="0">
              <a:buNone/>
              <a:defRPr sz="2900" b="1"/>
            </a:lvl3pPr>
            <a:lvl4pPr marL="2229673" indent="0">
              <a:buNone/>
              <a:defRPr sz="2600" b="1"/>
            </a:lvl4pPr>
            <a:lvl5pPr marL="2972897" indent="0">
              <a:buNone/>
              <a:defRPr sz="2600" b="1"/>
            </a:lvl5pPr>
            <a:lvl6pPr marL="3716122" indent="0">
              <a:buNone/>
              <a:defRPr sz="2600" b="1"/>
            </a:lvl6pPr>
            <a:lvl7pPr marL="4459346" indent="0">
              <a:buNone/>
              <a:defRPr sz="2600" b="1"/>
            </a:lvl7pPr>
            <a:lvl8pPr marL="5202570" indent="0">
              <a:buNone/>
              <a:defRPr sz="2600" b="1"/>
            </a:lvl8pPr>
            <a:lvl9pPr marL="5945795" indent="0">
              <a:buNone/>
              <a:defRPr sz="2600" b="1"/>
            </a:lvl9pPr>
          </a:lstStyle>
          <a:p>
            <a:pPr lvl="0"/>
            <a:r>
              <a:rPr lang="en-US"/>
              <a:t>Click to edit Master text styles</a:t>
            </a:r>
          </a:p>
        </p:txBody>
      </p:sp>
      <p:sp>
        <p:nvSpPr>
          <p:cNvPr id="6" name="Content Placeholder 5"/>
          <p:cNvSpPr>
            <a:spLocks noGrp="1"/>
          </p:cNvSpPr>
          <p:nvPr>
            <p:ph sz="quarter" idx="4"/>
          </p:nvPr>
        </p:nvSpPr>
        <p:spPr>
          <a:xfrm>
            <a:off x="8458624" y="2969308"/>
            <a:ext cx="7360101" cy="5394606"/>
          </a:xfrm>
        </p:spPr>
        <p:txBody>
          <a:bodyPr/>
          <a:lstStyle>
            <a:lvl1pPr>
              <a:defRPr sz="3900"/>
            </a:lvl1pPr>
            <a:lvl2pPr>
              <a:defRPr sz="33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E9A897-44EF-4FEC-BE28-BFF3F6EA48C5}" type="datetimeFigureOut">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E9A897-44EF-4FEC-BE28-BFF3F6EA48C5}" type="datetimeFigureOut">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9A897-44EF-4FEC-BE28-BFF3F6EA48C5}"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565" y="372789"/>
            <a:ext cx="5478159" cy="1586521"/>
          </a:xfrm>
        </p:spPr>
        <p:txBody>
          <a:bodyPr anchor="b"/>
          <a:lstStyle>
            <a:lvl1pPr algn="l">
              <a:defRPr sz="3300" b="1"/>
            </a:lvl1pPr>
          </a:lstStyle>
          <a:p>
            <a:r>
              <a:rPr lang="en-US"/>
              <a:t>Click to edit Master title style</a:t>
            </a:r>
          </a:p>
        </p:txBody>
      </p:sp>
      <p:sp>
        <p:nvSpPr>
          <p:cNvPr id="3" name="Content Placeholder 2"/>
          <p:cNvSpPr>
            <a:spLocks noGrp="1"/>
          </p:cNvSpPr>
          <p:nvPr>
            <p:ph idx="1"/>
          </p:nvPr>
        </p:nvSpPr>
        <p:spPr>
          <a:xfrm>
            <a:off x="6510191" y="372790"/>
            <a:ext cx="9308533" cy="7991125"/>
          </a:xfrm>
        </p:spPr>
        <p:txBody>
          <a:bodyPr/>
          <a:lstStyle>
            <a:lvl1pPr>
              <a:defRPr sz="5200"/>
            </a:lvl1pPr>
            <a:lvl2pPr>
              <a:defRPr sz="4600"/>
            </a:lvl2pPr>
            <a:lvl3pPr>
              <a:defRPr sz="39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2565" y="1959311"/>
            <a:ext cx="5478159" cy="6404604"/>
          </a:xfrm>
        </p:spPr>
        <p:txBody>
          <a:bodyPr/>
          <a:lstStyle>
            <a:lvl1pPr marL="0" indent="0">
              <a:buNone/>
              <a:defRPr sz="2300"/>
            </a:lvl1pPr>
            <a:lvl2pPr marL="743224" indent="0">
              <a:buNone/>
              <a:defRPr sz="2000"/>
            </a:lvl2pPr>
            <a:lvl3pPr marL="1486449" indent="0">
              <a:buNone/>
              <a:defRPr sz="1600"/>
            </a:lvl3pPr>
            <a:lvl4pPr marL="2229673" indent="0">
              <a:buNone/>
              <a:defRPr sz="1500"/>
            </a:lvl4pPr>
            <a:lvl5pPr marL="2972897" indent="0">
              <a:buNone/>
              <a:defRPr sz="1500"/>
            </a:lvl5pPr>
            <a:lvl6pPr marL="3716122" indent="0">
              <a:buNone/>
              <a:defRPr sz="1500"/>
            </a:lvl6pPr>
            <a:lvl7pPr marL="4459346" indent="0">
              <a:buNone/>
              <a:defRPr sz="1500"/>
            </a:lvl7pPr>
            <a:lvl8pPr marL="5202570" indent="0">
              <a:buNone/>
              <a:defRPr sz="1500"/>
            </a:lvl8pPr>
            <a:lvl9pPr marL="594579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E2E9A897-44EF-4FEC-BE28-BFF3F6EA48C5}"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63769" y="6554152"/>
            <a:ext cx="9990773" cy="773755"/>
          </a:xfrm>
        </p:spPr>
        <p:txBody>
          <a:bodyPr anchor="b"/>
          <a:lstStyle>
            <a:lvl1pPr algn="l">
              <a:defRPr sz="3300" b="1"/>
            </a:lvl1pPr>
          </a:lstStyle>
          <a:p>
            <a:r>
              <a:rPr lang="en-US"/>
              <a:t>Click to edit Master title style</a:t>
            </a:r>
          </a:p>
        </p:txBody>
      </p:sp>
      <p:sp>
        <p:nvSpPr>
          <p:cNvPr id="3" name="Picture Placeholder 2"/>
          <p:cNvSpPr>
            <a:spLocks noGrp="1"/>
          </p:cNvSpPr>
          <p:nvPr>
            <p:ph type="pic" idx="1"/>
          </p:nvPr>
        </p:nvSpPr>
        <p:spPr>
          <a:xfrm>
            <a:off x="3263769" y="836608"/>
            <a:ext cx="9990773" cy="5617845"/>
          </a:xfrm>
        </p:spPr>
        <p:txBody>
          <a:bodyPr/>
          <a:lstStyle>
            <a:lvl1pPr marL="0" indent="0">
              <a:buNone/>
              <a:defRPr sz="5200"/>
            </a:lvl1pPr>
            <a:lvl2pPr marL="743224" indent="0">
              <a:buNone/>
              <a:defRPr sz="4600"/>
            </a:lvl2pPr>
            <a:lvl3pPr marL="1486449" indent="0">
              <a:buNone/>
              <a:defRPr sz="3900"/>
            </a:lvl3pPr>
            <a:lvl4pPr marL="2229673" indent="0">
              <a:buNone/>
              <a:defRPr sz="3300"/>
            </a:lvl4pPr>
            <a:lvl5pPr marL="2972897" indent="0">
              <a:buNone/>
              <a:defRPr sz="3300"/>
            </a:lvl5pPr>
            <a:lvl6pPr marL="3716122" indent="0">
              <a:buNone/>
              <a:defRPr sz="3300"/>
            </a:lvl6pPr>
            <a:lvl7pPr marL="4459346" indent="0">
              <a:buNone/>
              <a:defRPr sz="3300"/>
            </a:lvl7pPr>
            <a:lvl8pPr marL="5202570" indent="0">
              <a:buNone/>
              <a:defRPr sz="3300"/>
            </a:lvl8pPr>
            <a:lvl9pPr marL="5945795" indent="0">
              <a:buNone/>
              <a:defRPr sz="3300"/>
            </a:lvl9pPr>
          </a:lstStyle>
          <a:p>
            <a:endParaRPr lang="en-US"/>
          </a:p>
        </p:txBody>
      </p:sp>
      <p:sp>
        <p:nvSpPr>
          <p:cNvPr id="4" name="Text Placeholder 3"/>
          <p:cNvSpPr>
            <a:spLocks noGrp="1"/>
          </p:cNvSpPr>
          <p:nvPr>
            <p:ph type="body" sz="half" idx="2"/>
          </p:nvPr>
        </p:nvSpPr>
        <p:spPr>
          <a:xfrm>
            <a:off x="3263769" y="7327907"/>
            <a:ext cx="9990773" cy="1098860"/>
          </a:xfrm>
        </p:spPr>
        <p:txBody>
          <a:bodyPr/>
          <a:lstStyle>
            <a:lvl1pPr marL="0" indent="0">
              <a:buNone/>
              <a:defRPr sz="2300"/>
            </a:lvl1pPr>
            <a:lvl2pPr marL="743224" indent="0">
              <a:buNone/>
              <a:defRPr sz="2000"/>
            </a:lvl2pPr>
            <a:lvl3pPr marL="1486449" indent="0">
              <a:buNone/>
              <a:defRPr sz="1600"/>
            </a:lvl3pPr>
            <a:lvl4pPr marL="2229673" indent="0">
              <a:buNone/>
              <a:defRPr sz="1500"/>
            </a:lvl4pPr>
            <a:lvl5pPr marL="2972897" indent="0">
              <a:buNone/>
              <a:defRPr sz="1500"/>
            </a:lvl5pPr>
            <a:lvl6pPr marL="3716122" indent="0">
              <a:buNone/>
              <a:defRPr sz="1500"/>
            </a:lvl6pPr>
            <a:lvl7pPr marL="4459346" indent="0">
              <a:buNone/>
              <a:defRPr sz="1500"/>
            </a:lvl7pPr>
            <a:lvl8pPr marL="5202570" indent="0">
              <a:buNone/>
              <a:defRPr sz="1500"/>
            </a:lvl8pPr>
            <a:lvl9pPr marL="594579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E2E9A897-44EF-4FEC-BE28-BFF3F6EA48C5}"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075C4-C48E-4CD6-9269-3A1DDC112E6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2565" y="374957"/>
            <a:ext cx="14986159" cy="1560513"/>
          </a:xfrm>
          <a:prstGeom prst="rect">
            <a:avLst/>
          </a:prstGeom>
        </p:spPr>
        <p:txBody>
          <a:bodyPr vert="horz" lIns="148645" tIns="74322" rIns="148645" bIns="74322" rtlCol="0" anchor="ctr">
            <a:normAutofit/>
          </a:bodyPr>
          <a:lstStyle/>
          <a:p>
            <a:r>
              <a:rPr lang="en-US"/>
              <a:t>Click to edit Master title style</a:t>
            </a:r>
          </a:p>
        </p:txBody>
      </p:sp>
      <p:sp>
        <p:nvSpPr>
          <p:cNvPr id="3" name="Text Placeholder 2"/>
          <p:cNvSpPr>
            <a:spLocks noGrp="1"/>
          </p:cNvSpPr>
          <p:nvPr>
            <p:ph type="body" idx="1"/>
          </p:nvPr>
        </p:nvSpPr>
        <p:spPr>
          <a:xfrm>
            <a:off x="832565" y="2184718"/>
            <a:ext cx="14986159" cy="6179197"/>
          </a:xfrm>
          <a:prstGeom prst="rect">
            <a:avLst/>
          </a:prstGeom>
        </p:spPr>
        <p:txBody>
          <a:bodyPr vert="horz" lIns="148645" tIns="74322" rIns="148645" bIns="743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2564" y="8678184"/>
            <a:ext cx="3885301" cy="498497"/>
          </a:xfrm>
          <a:prstGeom prst="rect">
            <a:avLst/>
          </a:prstGeom>
        </p:spPr>
        <p:txBody>
          <a:bodyPr vert="horz" lIns="148645" tIns="74322" rIns="148645" bIns="74322" rtlCol="0" anchor="ctr"/>
          <a:lstStyle>
            <a:lvl1pPr algn="l">
              <a:defRPr sz="2000">
                <a:solidFill>
                  <a:schemeClr val="tx1">
                    <a:tint val="75000"/>
                  </a:schemeClr>
                </a:solidFill>
              </a:defRPr>
            </a:lvl1pPr>
          </a:lstStyle>
          <a:p>
            <a:fld id="{E2E9A897-44EF-4FEC-BE28-BFF3F6EA48C5}" type="datetimeFigureOut">
              <a:rPr lang="en-US" smtClean="0"/>
              <a:t>6/29/2019</a:t>
            </a:fld>
            <a:endParaRPr lang="en-US"/>
          </a:p>
        </p:txBody>
      </p:sp>
      <p:sp>
        <p:nvSpPr>
          <p:cNvPr id="5" name="Footer Placeholder 4"/>
          <p:cNvSpPr>
            <a:spLocks noGrp="1"/>
          </p:cNvSpPr>
          <p:nvPr>
            <p:ph type="ftr" sz="quarter" idx="3"/>
          </p:nvPr>
        </p:nvSpPr>
        <p:spPr>
          <a:xfrm>
            <a:off x="5689190" y="8678184"/>
            <a:ext cx="5272908" cy="498497"/>
          </a:xfrm>
          <a:prstGeom prst="rect">
            <a:avLst/>
          </a:prstGeom>
        </p:spPr>
        <p:txBody>
          <a:bodyPr vert="horz" lIns="148645" tIns="74322" rIns="148645" bIns="74322" rtlCol="0" anchor="ctr"/>
          <a:lstStyle>
            <a:lvl1pPr algn="ctr">
              <a:defRPr sz="2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933423" y="8678184"/>
            <a:ext cx="3885301" cy="498497"/>
          </a:xfrm>
          <a:prstGeom prst="rect">
            <a:avLst/>
          </a:prstGeom>
        </p:spPr>
        <p:txBody>
          <a:bodyPr vert="horz" lIns="148645" tIns="74322" rIns="148645" bIns="74322" rtlCol="0" anchor="ctr"/>
          <a:lstStyle>
            <a:lvl1pPr algn="r">
              <a:defRPr sz="2000">
                <a:solidFill>
                  <a:schemeClr val="tx1">
                    <a:tint val="75000"/>
                  </a:schemeClr>
                </a:solidFill>
              </a:defRPr>
            </a:lvl1pPr>
          </a:lstStyle>
          <a:p>
            <a:fld id="{36F075C4-C48E-4CD6-9269-3A1DDC112E6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86449" rtl="0" eaLnBrk="1" latinLnBrk="0" hangingPunct="1">
        <a:spcBef>
          <a:spcPct val="0"/>
        </a:spcBef>
        <a:buNone/>
        <a:defRPr sz="7200" kern="1200">
          <a:solidFill>
            <a:schemeClr val="tx1"/>
          </a:solidFill>
          <a:latin typeface="+mj-lt"/>
          <a:ea typeface="+mj-ea"/>
          <a:cs typeface="+mj-cs"/>
        </a:defRPr>
      </a:lvl1pPr>
    </p:titleStyle>
    <p:bodyStyle>
      <a:lvl1pPr marL="557418" indent="-557418" algn="l" defTabSz="1486449" rtl="0" eaLnBrk="1" latinLnBrk="0" hangingPunct="1">
        <a:spcBef>
          <a:spcPct val="20000"/>
        </a:spcBef>
        <a:buFont typeface="Arial" pitchFamily="34" charset="0"/>
        <a:buChar char="•"/>
        <a:defRPr sz="5200" kern="1200">
          <a:solidFill>
            <a:schemeClr val="tx1"/>
          </a:solidFill>
          <a:latin typeface="+mn-lt"/>
          <a:ea typeface="+mn-ea"/>
          <a:cs typeface="+mn-cs"/>
        </a:defRPr>
      </a:lvl1pPr>
      <a:lvl2pPr marL="1207740" indent="-464515" algn="l" defTabSz="1486449" rtl="0" eaLnBrk="1" latinLnBrk="0" hangingPunct="1">
        <a:spcBef>
          <a:spcPct val="20000"/>
        </a:spcBef>
        <a:buFont typeface="Arial" pitchFamily="34" charset="0"/>
        <a:buChar char="–"/>
        <a:defRPr sz="4600" kern="1200">
          <a:solidFill>
            <a:schemeClr val="tx1"/>
          </a:solidFill>
          <a:latin typeface="+mn-lt"/>
          <a:ea typeface="+mn-ea"/>
          <a:cs typeface="+mn-cs"/>
        </a:defRPr>
      </a:lvl2pPr>
      <a:lvl3pPr marL="1858061" indent="-371612" algn="l" defTabSz="1486449" rtl="0" eaLnBrk="1" latinLnBrk="0" hangingPunct="1">
        <a:spcBef>
          <a:spcPct val="20000"/>
        </a:spcBef>
        <a:buFont typeface="Arial" pitchFamily="34" charset="0"/>
        <a:buChar char="•"/>
        <a:defRPr sz="3900" kern="1200">
          <a:solidFill>
            <a:schemeClr val="tx1"/>
          </a:solidFill>
          <a:latin typeface="+mn-lt"/>
          <a:ea typeface="+mn-ea"/>
          <a:cs typeface="+mn-cs"/>
        </a:defRPr>
      </a:lvl3pPr>
      <a:lvl4pPr marL="2601285"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4pPr>
      <a:lvl5pPr marL="3344509"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5pPr>
      <a:lvl6pPr marL="4087734"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6pPr>
      <a:lvl7pPr marL="4830958"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7pPr>
      <a:lvl8pPr marL="5574182"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8pPr>
      <a:lvl9pPr marL="6317407" indent="-371612" algn="l" defTabSz="1486449" rtl="0" eaLnBrk="1" latinLnBrk="0" hangingPunct="1">
        <a:spcBef>
          <a:spcPct val="20000"/>
        </a:spcBef>
        <a:buFont typeface="Arial" pitchFamily="34" charset="0"/>
        <a:buChar char="•"/>
        <a:defRPr sz="3300" kern="1200">
          <a:solidFill>
            <a:schemeClr val="tx1"/>
          </a:solidFill>
          <a:latin typeface="+mn-lt"/>
          <a:ea typeface="+mn-ea"/>
          <a:cs typeface="+mn-cs"/>
        </a:defRPr>
      </a:lvl9pPr>
    </p:bodyStyle>
    <p:otherStyle>
      <a:defPPr>
        <a:defRPr lang="en-US"/>
      </a:defPPr>
      <a:lvl1pPr marL="0" algn="l" defTabSz="1486449" rtl="0" eaLnBrk="1" latinLnBrk="0" hangingPunct="1">
        <a:defRPr sz="2900" kern="1200">
          <a:solidFill>
            <a:schemeClr val="tx1"/>
          </a:solidFill>
          <a:latin typeface="+mn-lt"/>
          <a:ea typeface="+mn-ea"/>
          <a:cs typeface="+mn-cs"/>
        </a:defRPr>
      </a:lvl1pPr>
      <a:lvl2pPr marL="743224" algn="l" defTabSz="1486449" rtl="0" eaLnBrk="1" latinLnBrk="0" hangingPunct="1">
        <a:defRPr sz="2900" kern="1200">
          <a:solidFill>
            <a:schemeClr val="tx1"/>
          </a:solidFill>
          <a:latin typeface="+mn-lt"/>
          <a:ea typeface="+mn-ea"/>
          <a:cs typeface="+mn-cs"/>
        </a:defRPr>
      </a:lvl2pPr>
      <a:lvl3pPr marL="1486449" algn="l" defTabSz="1486449" rtl="0" eaLnBrk="1" latinLnBrk="0" hangingPunct="1">
        <a:defRPr sz="2900" kern="1200">
          <a:solidFill>
            <a:schemeClr val="tx1"/>
          </a:solidFill>
          <a:latin typeface="+mn-lt"/>
          <a:ea typeface="+mn-ea"/>
          <a:cs typeface="+mn-cs"/>
        </a:defRPr>
      </a:lvl3pPr>
      <a:lvl4pPr marL="2229673" algn="l" defTabSz="1486449" rtl="0" eaLnBrk="1" latinLnBrk="0" hangingPunct="1">
        <a:defRPr sz="2900" kern="1200">
          <a:solidFill>
            <a:schemeClr val="tx1"/>
          </a:solidFill>
          <a:latin typeface="+mn-lt"/>
          <a:ea typeface="+mn-ea"/>
          <a:cs typeface="+mn-cs"/>
        </a:defRPr>
      </a:lvl4pPr>
      <a:lvl5pPr marL="2972897" algn="l" defTabSz="1486449" rtl="0" eaLnBrk="1" latinLnBrk="0" hangingPunct="1">
        <a:defRPr sz="2900" kern="1200">
          <a:solidFill>
            <a:schemeClr val="tx1"/>
          </a:solidFill>
          <a:latin typeface="+mn-lt"/>
          <a:ea typeface="+mn-ea"/>
          <a:cs typeface="+mn-cs"/>
        </a:defRPr>
      </a:lvl5pPr>
      <a:lvl6pPr marL="3716122" algn="l" defTabSz="1486449" rtl="0" eaLnBrk="1" latinLnBrk="0" hangingPunct="1">
        <a:defRPr sz="2900" kern="1200">
          <a:solidFill>
            <a:schemeClr val="tx1"/>
          </a:solidFill>
          <a:latin typeface="+mn-lt"/>
          <a:ea typeface="+mn-ea"/>
          <a:cs typeface="+mn-cs"/>
        </a:defRPr>
      </a:lvl6pPr>
      <a:lvl7pPr marL="4459346" algn="l" defTabSz="1486449" rtl="0" eaLnBrk="1" latinLnBrk="0" hangingPunct="1">
        <a:defRPr sz="2900" kern="1200">
          <a:solidFill>
            <a:schemeClr val="tx1"/>
          </a:solidFill>
          <a:latin typeface="+mn-lt"/>
          <a:ea typeface="+mn-ea"/>
          <a:cs typeface="+mn-cs"/>
        </a:defRPr>
      </a:lvl7pPr>
      <a:lvl8pPr marL="5202570" algn="l" defTabSz="1486449" rtl="0" eaLnBrk="1" latinLnBrk="0" hangingPunct="1">
        <a:defRPr sz="2900" kern="1200">
          <a:solidFill>
            <a:schemeClr val="tx1"/>
          </a:solidFill>
          <a:latin typeface="+mn-lt"/>
          <a:ea typeface="+mn-ea"/>
          <a:cs typeface="+mn-cs"/>
        </a:defRPr>
      </a:lvl8pPr>
      <a:lvl9pPr marL="5945795" algn="l" defTabSz="1486449"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H:\astrolok\ppt\jpg\36 to Slide\38-.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H:\astrolok\ppt\jpg\36 to Slide\47.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H:\astrolok\ppt\jpg\36 to Slide\48.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astrolok\ppt\jpg\36 to Slide\49.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H:\astrolok\ppt\jpg\36 to Slide\50.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jpg"/>
          <p:cNvPicPr>
            <a:picLocks noGrp="1" noChangeAspect="1"/>
          </p:cNvPicPr>
          <p:nvPr isPhoto="1"/>
        </p:nvPicPr>
        <p:blipFill>
          <a:blip r:embed="rId2" cstate="print">
            <a:lum/>
          </a:blip>
          <a:stretch>
            <a:fillRect/>
          </a:stretch>
        </p:blipFill>
        <p:spPr>
          <a:xfrm>
            <a:off x="0" y="1"/>
            <a:ext cx="16651288" cy="9363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jpg"/>
          <p:cNvPicPr>
            <a:picLocks noGrp="1" noChangeAspect="1"/>
          </p:cNvPicPr>
          <p:nvPr isPhoto="1"/>
        </p:nvPicPr>
        <p:blipFill>
          <a:blip r:embed="rId2" cstate="print">
            <a:lum/>
          </a:blip>
          <a:stretch>
            <a:fillRect/>
          </a:stretch>
        </p:blipFill>
        <p:spPr>
          <a:xfrm>
            <a:off x="0" y="1"/>
            <a:ext cx="16651288" cy="9363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H:\astrolok\ppt\jpg\20-\20.jpg"/>
          <p:cNvPicPr>
            <a:picLocks noChangeAspect="1" noChangeArrowheads="1"/>
          </p:cNvPicPr>
          <p:nvPr/>
        </p:nvPicPr>
        <p:blipFill>
          <a:blip r:embed="rId2" cstate="print"/>
          <a:srcRect/>
          <a:stretch>
            <a:fillRect/>
          </a:stretch>
        </p:blipFill>
        <p:spPr bwMode="auto">
          <a:xfrm>
            <a:off x="-1588" y="0"/>
            <a:ext cx="16654463" cy="9363075"/>
          </a:xfrm>
          <a:prstGeom prst="rect">
            <a:avLst/>
          </a:prstGeom>
          <a:noFill/>
        </p:spPr>
      </p:pic>
    </p:spTree>
    <p:extLst>
      <p:ext uri="{BB962C8B-B14F-4D97-AF65-F5344CB8AC3E}">
        <p14:creationId xmlns:p14="http://schemas.microsoft.com/office/powerpoint/2010/main" val="2892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6" name="Picture 4" descr="H:\astrolok\ppt\jpg\20-\22.jpg"/>
          <p:cNvPicPr>
            <a:picLocks noChangeAspect="1" noChangeArrowheads="1"/>
          </p:cNvPicPr>
          <p:nvPr/>
        </p:nvPicPr>
        <p:blipFill>
          <a:blip r:embed="rId2" cstate="print"/>
          <a:srcRect/>
          <a:stretch>
            <a:fillRect/>
          </a:stretch>
        </p:blipFill>
        <p:spPr bwMode="auto">
          <a:xfrm>
            <a:off x="-1588" y="0"/>
            <a:ext cx="16654463" cy="9363075"/>
          </a:xfrm>
          <a:prstGeom prst="rect">
            <a:avLst/>
          </a:prstGeom>
          <a:noFill/>
        </p:spPr>
      </p:pic>
    </p:spTree>
    <p:extLst>
      <p:ext uri="{BB962C8B-B14F-4D97-AF65-F5344CB8AC3E}">
        <p14:creationId xmlns:p14="http://schemas.microsoft.com/office/powerpoint/2010/main" val="105590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E424-142A-4D4D-B4ED-9DEC5863776C}"/>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B10D8825-3035-42E7-BD43-E37E9D394445}"/>
              </a:ext>
            </a:extLst>
          </p:cNvPr>
          <p:cNvGraphicFramePr>
            <a:graphicFrameLocks noGrp="1"/>
          </p:cNvGraphicFramePr>
          <p:nvPr>
            <p:ph idx="1"/>
            <p:extLst>
              <p:ext uri="{D42A27DB-BD31-4B8C-83A1-F6EECF244321}">
                <p14:modId xmlns:p14="http://schemas.microsoft.com/office/powerpoint/2010/main" val="2374920898"/>
              </p:ext>
            </p:extLst>
          </p:nvPr>
        </p:nvGraphicFramePr>
        <p:xfrm>
          <a:off x="832565" y="2090736"/>
          <a:ext cx="14986159" cy="6897380"/>
        </p:xfrm>
        <a:graphic>
          <a:graphicData uri="http://schemas.openxmlformats.org/drawingml/2006/table">
            <a:tbl>
              <a:tblPr>
                <a:tableStyleId>{5C22544A-7EE6-4342-B048-85BDC9FD1C3A}</a:tableStyleId>
              </a:tblPr>
              <a:tblGrid>
                <a:gridCol w="1737525">
                  <a:extLst>
                    <a:ext uri="{9D8B030D-6E8A-4147-A177-3AD203B41FA5}">
                      <a16:colId xmlns:a16="http://schemas.microsoft.com/office/drawing/2014/main" val="4294906663"/>
                    </a:ext>
                  </a:extLst>
                </a:gridCol>
                <a:gridCol w="5140181">
                  <a:extLst>
                    <a:ext uri="{9D8B030D-6E8A-4147-A177-3AD203B41FA5}">
                      <a16:colId xmlns:a16="http://schemas.microsoft.com/office/drawing/2014/main" val="4039089552"/>
                    </a:ext>
                  </a:extLst>
                </a:gridCol>
                <a:gridCol w="4199021">
                  <a:extLst>
                    <a:ext uri="{9D8B030D-6E8A-4147-A177-3AD203B41FA5}">
                      <a16:colId xmlns:a16="http://schemas.microsoft.com/office/drawing/2014/main" val="387220969"/>
                    </a:ext>
                  </a:extLst>
                </a:gridCol>
                <a:gridCol w="3909432">
                  <a:extLst>
                    <a:ext uri="{9D8B030D-6E8A-4147-A177-3AD203B41FA5}">
                      <a16:colId xmlns:a16="http://schemas.microsoft.com/office/drawing/2014/main" val="1587822689"/>
                    </a:ext>
                  </a:extLst>
                </a:gridCol>
              </a:tblGrid>
              <a:tr h="436543">
                <a:tc gridSpan="4">
                  <a:txBody>
                    <a:bodyPr/>
                    <a:lstStyle/>
                    <a:p>
                      <a:pPr algn="ctr" fontAlgn="b"/>
                      <a:r>
                        <a:rPr lang="en-US" sz="1500" u="none" strike="noStrike">
                          <a:effectLst/>
                        </a:rPr>
                        <a:t>Rashi and their colors</a:t>
                      </a:r>
                      <a:endParaRPr lang="en-US" sz="15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3383810"/>
                  </a:ext>
                </a:extLst>
              </a:tr>
              <a:tr h="436543">
                <a:tc>
                  <a:txBody>
                    <a:bodyPr/>
                    <a:lstStyle/>
                    <a:p>
                      <a:pPr algn="l" fontAlgn="ctr"/>
                      <a:r>
                        <a:rPr lang="en-US" sz="1500" u="none" strike="noStrike">
                          <a:effectLst/>
                        </a:rPr>
                        <a:t>Rasi</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Colors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Complexion</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Length</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2018589099"/>
                  </a:ext>
                </a:extLst>
              </a:tr>
              <a:tr h="436543">
                <a:tc>
                  <a:txBody>
                    <a:bodyPr/>
                    <a:lstStyle/>
                    <a:p>
                      <a:pPr algn="l" fontAlgn="ctr"/>
                      <a:r>
                        <a:rPr lang="en-US" sz="1500" u="none" strike="noStrike">
                          <a:effectLst/>
                        </a:rPr>
                        <a:t>Aries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Blood Red</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Reddish</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Short</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2815319442"/>
                  </a:ext>
                </a:extLst>
              </a:tr>
              <a:tr h="436543">
                <a:tc>
                  <a:txBody>
                    <a:bodyPr/>
                    <a:lstStyle/>
                    <a:p>
                      <a:pPr algn="l" fontAlgn="ctr"/>
                      <a:r>
                        <a:rPr lang="en-US" sz="1500" u="none" strike="noStrike">
                          <a:effectLst/>
                        </a:rPr>
                        <a:t>Taurus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White</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Dark</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Short</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2716489821"/>
                  </a:ext>
                </a:extLst>
              </a:tr>
              <a:tr h="436543">
                <a:tc>
                  <a:txBody>
                    <a:bodyPr/>
                    <a:lstStyle/>
                    <a:p>
                      <a:pPr algn="l" fontAlgn="ctr"/>
                      <a:r>
                        <a:rPr lang="en-US" sz="1500" u="none" strike="noStrike">
                          <a:effectLst/>
                        </a:rPr>
                        <a:t>Gemini</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Parrot Green</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Dark</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Medium</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3650681479"/>
                  </a:ext>
                </a:extLst>
              </a:tr>
              <a:tr h="436543">
                <a:tc>
                  <a:txBody>
                    <a:bodyPr/>
                    <a:lstStyle/>
                    <a:p>
                      <a:pPr algn="l" fontAlgn="ctr"/>
                      <a:r>
                        <a:rPr lang="en-US" sz="1500" u="none" strike="noStrike">
                          <a:effectLst/>
                        </a:rPr>
                        <a:t>Cancer</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Reddish White</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Fair</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Medium</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588929609"/>
                  </a:ext>
                </a:extLst>
              </a:tr>
              <a:tr h="436543">
                <a:tc>
                  <a:txBody>
                    <a:bodyPr/>
                    <a:lstStyle/>
                    <a:p>
                      <a:pPr algn="l" fontAlgn="ctr"/>
                      <a:r>
                        <a:rPr lang="en-US" sz="1500" u="none" strike="noStrike">
                          <a:effectLst/>
                        </a:rPr>
                        <a:t>Leo</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Yellowish White</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Reddish</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Long</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586349007"/>
                  </a:ext>
                </a:extLst>
              </a:tr>
              <a:tr h="436543">
                <a:tc>
                  <a:txBody>
                    <a:bodyPr/>
                    <a:lstStyle/>
                    <a:p>
                      <a:pPr algn="l" fontAlgn="ctr"/>
                      <a:r>
                        <a:rPr lang="en-US" sz="1500" u="none" strike="noStrike">
                          <a:effectLst/>
                        </a:rPr>
                        <a:t>Virgo</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Grey</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Dark</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Long</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1000071290"/>
                  </a:ext>
                </a:extLst>
              </a:tr>
              <a:tr h="436543">
                <a:tc>
                  <a:txBody>
                    <a:bodyPr/>
                    <a:lstStyle/>
                    <a:p>
                      <a:pPr algn="l" fontAlgn="ctr"/>
                      <a:r>
                        <a:rPr lang="en-US" sz="1500" u="none" strike="noStrike">
                          <a:effectLst/>
                        </a:rPr>
                        <a:t>Libra</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Black</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Dark</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Long</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3392891940"/>
                  </a:ext>
                </a:extLst>
              </a:tr>
              <a:tr h="436543">
                <a:tc>
                  <a:txBody>
                    <a:bodyPr/>
                    <a:lstStyle/>
                    <a:p>
                      <a:pPr algn="l" fontAlgn="ctr"/>
                      <a:r>
                        <a:rPr lang="en-US" sz="1500" u="none" strike="noStrike">
                          <a:effectLst/>
                        </a:rPr>
                        <a:t>Scorpio</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Yellow</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Reddish</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Long</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1678964508"/>
                  </a:ext>
                </a:extLst>
              </a:tr>
              <a:tr h="829432">
                <a:tc>
                  <a:txBody>
                    <a:bodyPr/>
                    <a:lstStyle/>
                    <a:p>
                      <a:pPr algn="l" fontAlgn="ctr"/>
                      <a:r>
                        <a:rPr lang="en-US" sz="1500" u="none" strike="noStrike">
                          <a:effectLst/>
                        </a:rPr>
                        <a:t>Sagittarius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Golden</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Fair</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Medium</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496249456"/>
                  </a:ext>
                </a:extLst>
              </a:tr>
              <a:tr h="829432">
                <a:tc>
                  <a:txBody>
                    <a:bodyPr/>
                    <a:lstStyle/>
                    <a:p>
                      <a:pPr algn="l" fontAlgn="ctr"/>
                      <a:r>
                        <a:rPr lang="en-US" sz="1500" u="none" strike="noStrike">
                          <a:effectLst/>
                        </a:rPr>
                        <a:t>Capricorn</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Variegated</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Bluish</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Medium</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3233617557"/>
                  </a:ext>
                </a:extLst>
              </a:tr>
              <a:tr h="436543">
                <a:tc>
                  <a:txBody>
                    <a:bodyPr/>
                    <a:lstStyle/>
                    <a:p>
                      <a:pPr algn="l" fontAlgn="ctr"/>
                      <a:r>
                        <a:rPr lang="en-US" sz="1500" u="none" strike="noStrike">
                          <a:effectLst/>
                        </a:rPr>
                        <a:t>Aquarius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Blue/ Violet</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Bluish</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Short</a:t>
                      </a:r>
                      <a:endParaRPr lang="en-US" sz="1500" b="0" i="0" u="none" strike="noStrike">
                        <a:solidFill>
                          <a:srgbClr val="474534"/>
                        </a:solidFill>
                        <a:effectLst/>
                        <a:latin typeface="Inherit"/>
                      </a:endParaRPr>
                    </a:p>
                  </a:txBody>
                  <a:tcPr marL="9525" marR="9525" marT="9525" marB="0" anchor="ctr"/>
                </a:tc>
                <a:extLst>
                  <a:ext uri="{0D108BD9-81ED-4DB2-BD59-A6C34878D82A}">
                    <a16:rowId xmlns:a16="http://schemas.microsoft.com/office/drawing/2014/main" val="3863579376"/>
                  </a:ext>
                </a:extLst>
              </a:tr>
              <a:tr h="436543">
                <a:tc>
                  <a:txBody>
                    <a:bodyPr/>
                    <a:lstStyle/>
                    <a:p>
                      <a:pPr algn="l" fontAlgn="ctr"/>
                      <a:r>
                        <a:rPr lang="en-US" sz="1500" u="none" strike="noStrike">
                          <a:effectLst/>
                        </a:rPr>
                        <a:t>Pisces</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Fish color</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a:effectLst/>
                        </a:rPr>
                        <a:t>Fair</a:t>
                      </a:r>
                      <a:endParaRPr lang="en-US" sz="1500" b="0" i="0" u="none" strike="noStrike">
                        <a:solidFill>
                          <a:srgbClr val="474534"/>
                        </a:solidFill>
                        <a:effectLst/>
                        <a:latin typeface="Inherit"/>
                      </a:endParaRPr>
                    </a:p>
                  </a:txBody>
                  <a:tcPr marL="9525" marR="9525" marT="9525" marB="0" anchor="ctr"/>
                </a:tc>
                <a:tc>
                  <a:txBody>
                    <a:bodyPr/>
                    <a:lstStyle/>
                    <a:p>
                      <a:pPr algn="l" fontAlgn="ctr"/>
                      <a:r>
                        <a:rPr lang="en-US" sz="1500" u="none" strike="noStrike" dirty="0">
                          <a:effectLst/>
                        </a:rPr>
                        <a:t>Short</a:t>
                      </a:r>
                      <a:endParaRPr lang="en-US" sz="1500" b="0" i="0" u="none" strike="noStrike" dirty="0">
                        <a:solidFill>
                          <a:srgbClr val="474534"/>
                        </a:solidFill>
                        <a:effectLst/>
                        <a:latin typeface="Inherit"/>
                      </a:endParaRPr>
                    </a:p>
                  </a:txBody>
                  <a:tcPr marL="9525" marR="9525" marT="9525" marB="0" anchor="ctr"/>
                </a:tc>
                <a:extLst>
                  <a:ext uri="{0D108BD9-81ED-4DB2-BD59-A6C34878D82A}">
                    <a16:rowId xmlns:a16="http://schemas.microsoft.com/office/drawing/2014/main" val="2192458088"/>
                  </a:ext>
                </a:extLst>
              </a:tr>
            </a:tbl>
          </a:graphicData>
        </a:graphic>
      </p:graphicFrame>
    </p:spTree>
    <p:extLst>
      <p:ext uri="{BB962C8B-B14F-4D97-AF65-F5344CB8AC3E}">
        <p14:creationId xmlns:p14="http://schemas.microsoft.com/office/powerpoint/2010/main" val="1376332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494C-EF86-454B-9CCB-D7324B882E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AE32D4-03F3-4903-AB7D-8C349ACC5A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624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astrolok\ppt\jpg\36 to Slide\39.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899D-158F-48B8-AC51-9067283ACC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D64AAF-A1BE-4DD9-8FA0-25B726D846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137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0CE4-7DEB-4276-BF26-1CC4AD2463F6}"/>
              </a:ext>
            </a:extLst>
          </p:cNvPr>
          <p:cNvSpPr>
            <a:spLocks noGrp="1"/>
          </p:cNvSpPr>
          <p:nvPr>
            <p:ph type="title"/>
          </p:nvPr>
        </p:nvSpPr>
        <p:spPr/>
        <p:txBody>
          <a:bodyPr/>
          <a:lstStyle/>
          <a:p>
            <a:r>
              <a:rPr lang="en-US" dirty="0" err="1"/>
              <a:t>Rashi</a:t>
            </a:r>
            <a:r>
              <a:rPr lang="en-US" dirty="0"/>
              <a:t> &amp; Professions</a:t>
            </a:r>
          </a:p>
        </p:txBody>
      </p:sp>
      <p:sp>
        <p:nvSpPr>
          <p:cNvPr id="3" name="Content Placeholder 2">
            <a:extLst>
              <a:ext uri="{FF2B5EF4-FFF2-40B4-BE49-F238E27FC236}">
                <a16:creationId xmlns:a16="http://schemas.microsoft.com/office/drawing/2014/main" id="{D890BB19-4AE2-4493-AF23-4099672295D5}"/>
              </a:ext>
            </a:extLst>
          </p:cNvPr>
          <p:cNvSpPr>
            <a:spLocks noGrp="1"/>
          </p:cNvSpPr>
          <p:nvPr>
            <p:ph idx="1"/>
          </p:nvPr>
        </p:nvSpPr>
        <p:spPr>
          <a:xfrm>
            <a:off x="832565" y="2184718"/>
            <a:ext cx="15818723" cy="7068819"/>
          </a:xfrm>
        </p:spPr>
        <p:txBody>
          <a:bodyPr>
            <a:normAutofit fontScale="40000" lnSpcReduction="20000"/>
          </a:bodyPr>
          <a:lstStyle/>
          <a:p>
            <a:r>
              <a:rPr lang="en-US" b="1" dirty="0"/>
              <a:t>MESHA: Govt. job, Police, Military Service, Fire Service, Sports, Engineering industry, Iron factory, boiler plant, brick chamber, pottery work, mining, surgeon, arm manufacturing, cooking, agriculture, trade union leader</a:t>
            </a:r>
            <a:endParaRPr lang="en-US" dirty="0"/>
          </a:p>
          <a:p>
            <a:r>
              <a:rPr lang="en-US" b="1" dirty="0"/>
              <a:t>VRISHABA: Jewelry business, cattle shed, money lending, commission agent, financial institutions, handicrafts, fancy articles, scented materials, five star hotels, flower merchants, fruit juice shop, drama, cinema, music, poet, story writer, singer, treasury.</a:t>
            </a:r>
            <a:endParaRPr lang="en-US" dirty="0"/>
          </a:p>
          <a:p>
            <a:r>
              <a:rPr lang="en-US" b="1" dirty="0"/>
              <a:t>MITHUNA: Information and broad casting, space dept., education dept. P &amp; T, Telephone, book publishing , mathematics dept, accountants, auditors, law and order councilor, ambassador,</a:t>
            </a:r>
            <a:endParaRPr lang="en-US" dirty="0"/>
          </a:p>
          <a:p>
            <a:r>
              <a:rPr lang="en-US" b="1" dirty="0"/>
              <a:t>KATAKA: Export and Import, shipping, transport dept., agriculture, grocery shop, medical shop, milk booth, vegetable shop, pearl merchant, hotel business, distillery, mineral water selling,</a:t>
            </a:r>
            <a:endParaRPr lang="en-US" dirty="0"/>
          </a:p>
          <a:p>
            <a:r>
              <a:rPr lang="en-US" b="1" dirty="0"/>
              <a:t>SIMHA: </a:t>
            </a:r>
            <a:r>
              <a:rPr lang="en-US" b="1" dirty="0" err="1"/>
              <a:t>Govt.Job</a:t>
            </a:r>
            <a:r>
              <a:rPr lang="en-US" b="1" dirty="0"/>
              <a:t>, Politics, Administrator, Social Services, Charitable institutions, Engineering Industry</a:t>
            </a:r>
            <a:endParaRPr lang="en-US" dirty="0"/>
          </a:p>
          <a:p>
            <a:r>
              <a:rPr lang="en-US" b="1" dirty="0"/>
              <a:t>KANYA: Auditing, Accounting, Business, Teacher, writer, retail shops</a:t>
            </a:r>
            <a:endParaRPr lang="en-US" dirty="0"/>
          </a:p>
          <a:p>
            <a:r>
              <a:rPr lang="en-US" b="1" dirty="0"/>
              <a:t>TULA: Jewelry shop, fancy shop, handicrafts, perfume shop, cloth merchant, money lending, commission agents, bank, Life insurance , law dept., hotel business, bar and Restaurant, Dancing Hall, Beauty parlor, Music, Dance , Cinema</a:t>
            </a:r>
            <a:endParaRPr lang="en-US" dirty="0"/>
          </a:p>
          <a:p>
            <a:r>
              <a:rPr lang="en-US" b="1" dirty="0"/>
              <a:t>VRISCHIKA: Iron Industries, Engineering Industry, Mining, Agriculture, Electricity Dept, Metal industry, Instrument Manufacturing, precision development organization, raw materials, priest, astrology, mantra and tantra, occult practices</a:t>
            </a:r>
            <a:endParaRPr lang="en-US" dirty="0"/>
          </a:p>
          <a:p>
            <a:r>
              <a:rPr lang="en-US" b="1" dirty="0"/>
              <a:t>DHANUS: Forest dept, saw mills, wood merchant, bank, law dept, temple, financial institutions, education dept, ordnance depot, military training dept, social service, charitable institutions.</a:t>
            </a:r>
            <a:endParaRPr lang="en-US" dirty="0"/>
          </a:p>
          <a:p>
            <a:r>
              <a:rPr lang="en-US" b="1" dirty="0"/>
              <a:t>MAKARA: Hotels, food products, manure and pesticide selling, oil merchant, mining, dealing with spare parts and old articles, hardware shop, leather business, building work, Granite stone and sand business, porters, coolies, drivers, shoe polishing, shoe makers.</a:t>
            </a:r>
            <a:endParaRPr lang="en-US" dirty="0"/>
          </a:p>
          <a:p>
            <a:r>
              <a:rPr lang="en-US" b="1" dirty="0"/>
              <a:t>KUMBHA: Psychology, Astrology, Philosophy, Religion, Teaching, Research and Development, Consultancy, Administration, Oil and Natural Gas Companies, Air Service, Space Dept., </a:t>
            </a:r>
            <a:r>
              <a:rPr lang="en-US" b="1" dirty="0" err="1"/>
              <a:t>Defence</a:t>
            </a:r>
            <a:r>
              <a:rPr lang="en-US" b="1" dirty="0"/>
              <a:t> service, Fire Service, Jail Dept., Bomb manufacturing, tourist guide, central excise dept, butcher shop, CBI Dept.</a:t>
            </a:r>
            <a:endParaRPr lang="en-US" dirty="0"/>
          </a:p>
          <a:p>
            <a:r>
              <a:rPr lang="en-US" b="1" dirty="0"/>
              <a:t>MEENA: Education Dept, Religious Institutions, Medicine, Financial institution, Law Dept, External Affairs, Bank, Navy, shipping, temple worker, priest</a:t>
            </a:r>
            <a:endParaRPr lang="en-US" dirty="0"/>
          </a:p>
          <a:p>
            <a:r>
              <a:rPr lang="en-US" dirty="0"/>
              <a:t> </a:t>
            </a:r>
          </a:p>
          <a:p>
            <a:endParaRPr lang="en-US" dirty="0"/>
          </a:p>
        </p:txBody>
      </p:sp>
    </p:spTree>
    <p:extLst>
      <p:ext uri="{BB962C8B-B14F-4D97-AF65-F5344CB8AC3E}">
        <p14:creationId xmlns:p14="http://schemas.microsoft.com/office/powerpoint/2010/main" val="150104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astrolok\ppt\jpg\36 to Slide\40.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astrolok\ppt\jpg\36 to Slide\41.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H:\astrolok\ppt\jpg\36 to Slide\42.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astrolok\ppt\jpg\36 to Slide\43.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H:\astrolok\ppt\jpg\36 to Slide\44.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astrolok\ppt\jpg\36 to Slide\45.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H:\astrolok\ppt\jpg\36 to Slide\46.jpg"/>
          <p:cNvPicPr>
            <a:picLocks noChangeAspect="1" noChangeArrowheads="1"/>
          </p:cNvPicPr>
          <p:nvPr/>
        </p:nvPicPr>
        <p:blipFill>
          <a:blip r:embed="rId2" cstate="email"/>
          <a:srcRect/>
          <a:stretch>
            <a:fillRect/>
          </a:stretch>
        </p:blipFill>
        <p:spPr bwMode="auto">
          <a:xfrm>
            <a:off x="-1588" y="0"/>
            <a:ext cx="16654463" cy="936307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TotalTime>
  <Words>68</Words>
  <Application>Microsoft Office PowerPoint</Application>
  <PresentationFormat>Custom</PresentationFormat>
  <Paragraphs>67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Rashi &amp; Professions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main</dc:creator>
  <cp:lastModifiedBy>Kshitij Shivprasad</cp:lastModifiedBy>
  <cp:revision>6</cp:revision>
  <dcterms:created xsi:type="dcterms:W3CDTF">2018-06-01T13:28:30Z</dcterms:created>
  <dcterms:modified xsi:type="dcterms:W3CDTF">2019-06-30T03:29:50Z</dcterms:modified>
</cp:coreProperties>
</file>